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88" autoAdjust="0"/>
    <p:restoredTop sz="94660"/>
  </p:normalViewPr>
  <p:slideViewPr>
    <p:cSldViewPr snapToGrid="0">
      <p:cViewPr varScale="1">
        <p:scale>
          <a:sx n="44" d="100"/>
          <a:sy n="44" d="100"/>
        </p:scale>
        <p:origin x="-69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2468-90B9-4429-BFD5-ABE3A51068D1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448FF72-4BE3-4ACB-8270-7ED3B3B85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72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2468-90B9-4429-BFD5-ABE3A51068D1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48FF72-4BE3-4ACB-8270-7ED3B3B85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75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2468-90B9-4429-BFD5-ABE3A51068D1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48FF72-4BE3-4ACB-8270-7ED3B3B85E7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4100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2468-90B9-4429-BFD5-ABE3A51068D1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48FF72-4BE3-4ACB-8270-7ED3B3B85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273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2468-90B9-4429-BFD5-ABE3A51068D1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48FF72-4BE3-4ACB-8270-7ED3B3B85E7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5077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2468-90B9-4429-BFD5-ABE3A51068D1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48FF72-4BE3-4ACB-8270-7ED3B3B85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416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2468-90B9-4429-BFD5-ABE3A51068D1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FF72-4BE3-4ACB-8270-7ED3B3B85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394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2468-90B9-4429-BFD5-ABE3A51068D1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FF72-4BE3-4ACB-8270-7ED3B3B85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98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2468-90B9-4429-BFD5-ABE3A51068D1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FF72-4BE3-4ACB-8270-7ED3B3B85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54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2468-90B9-4429-BFD5-ABE3A51068D1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48FF72-4BE3-4ACB-8270-7ED3B3B85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790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2468-90B9-4429-BFD5-ABE3A51068D1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448FF72-4BE3-4ACB-8270-7ED3B3B85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499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2468-90B9-4429-BFD5-ABE3A51068D1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448FF72-4BE3-4ACB-8270-7ED3B3B85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93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2468-90B9-4429-BFD5-ABE3A51068D1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FF72-4BE3-4ACB-8270-7ED3B3B85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55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2468-90B9-4429-BFD5-ABE3A51068D1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FF72-4BE3-4ACB-8270-7ED3B3B85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15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2468-90B9-4429-BFD5-ABE3A51068D1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FF72-4BE3-4ACB-8270-7ED3B3B85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403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2468-90B9-4429-BFD5-ABE3A51068D1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48FF72-4BE3-4ACB-8270-7ED3B3B85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69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A2468-90B9-4429-BFD5-ABE3A51068D1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448FF72-4BE3-4ACB-8270-7ED3B3B85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91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0900" y="342900"/>
            <a:ext cx="10490200" cy="10287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   Жилищный контроль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1282700"/>
            <a:ext cx="7196667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4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30747"/>
            <a:ext cx="8679180" cy="682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7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039" y="0"/>
            <a:ext cx="9155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0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46" y="0"/>
            <a:ext cx="9696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2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90" y="0"/>
            <a:ext cx="10141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7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039" y="0"/>
            <a:ext cx="9155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8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18" y="215900"/>
            <a:ext cx="8771682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57" y="0"/>
            <a:ext cx="9134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0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350" y="139700"/>
            <a:ext cx="8798984" cy="65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3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</TotalTime>
  <Words>3</Words>
  <Application>Microsoft Office PowerPoint</Application>
  <PresentationFormat>Произвольный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Легкий дым</vt:lpstr>
      <vt:lpstr>   Жилищный контроль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Жилищный контроль</dc:title>
  <dc:creator>RePack by Diakov</dc:creator>
  <cp:lastModifiedBy>Пользователь</cp:lastModifiedBy>
  <cp:revision>5</cp:revision>
  <dcterms:created xsi:type="dcterms:W3CDTF">2022-06-16T20:09:07Z</dcterms:created>
  <dcterms:modified xsi:type="dcterms:W3CDTF">2022-06-17T12:33:07Z</dcterms:modified>
</cp:coreProperties>
</file>