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170" y="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3851BE5-F377-4572-A193-353C4EFB01F0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1367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0E6A3A4-632F-4385-825E-9126B55FF9A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462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224FFE-ED8B-4052-841C-691F58624C8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875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7F51D-5E40-432E-BBC6-43893398D70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465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F55AB9-072C-49A1-B5F4-FF3CE8CD049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357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CF3266-32F3-4F33-87AE-5BC38379DBF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016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7D524A-992E-403B-B0E9-2DA9345D969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697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419CA6-7B94-42DC-975C-F7821677108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938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B37A6-88AF-4A3C-B38C-D29824CC591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632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3194C9-540B-4C7D-AE7A-911D4D3ED12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579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263E49-F3ED-4665-AE28-EE6CFA21DE0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467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F3EEA2-16A3-4A0A-B3FF-F7230E9828C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134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801DE0-7A0B-4D74-ABAD-410289E0EFE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326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32B4EF7-3B51-456D-A96D-864315AB3EAA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Муниципальный контроль в сфере благоустройства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800000"/>
            <a:ext cx="8460000" cy="540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60" y="205920"/>
            <a:ext cx="10079640" cy="735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360000"/>
            <a:ext cx="8280000" cy="666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360000"/>
            <a:ext cx="9000000" cy="639791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4440" y="180000"/>
            <a:ext cx="8869680" cy="65775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60000"/>
            <a:ext cx="9180000" cy="684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360000"/>
            <a:ext cx="9900000" cy="720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60000"/>
            <a:ext cx="9360000" cy="684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Экран (4:3)</PresentationFormat>
  <Paragraphs>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</vt:lpstr>
      <vt:lpstr>Муниципальный контроль в сфере благоустройства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контроль в сфере благоустройства</dc:title>
  <dc:creator>Пользователь</dc:creator>
  <cp:lastModifiedBy>Пользователь</cp:lastModifiedBy>
  <cp:revision>9</cp:revision>
  <dcterms:created xsi:type="dcterms:W3CDTF">2009-04-16T11:32:32Z</dcterms:created>
  <dcterms:modified xsi:type="dcterms:W3CDTF">2022-06-17T12:34:07Z</dcterms:modified>
</cp:coreProperties>
</file>